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Extenda 20 Micro" charset="1" panose="020B0003020200000002"/>
      <p:regular r:id="rId12"/>
    </p:embeddedFont>
    <p:embeddedFont>
      <p:font typeface="Nanum Myeongjo" charset="1" panose="02020603020101020101"/>
      <p:regular r:id="rId13"/>
    </p:embeddedFont>
    <p:embeddedFont>
      <p:font typeface="Nanum Myeongjo Bold" charset="1" panose="02020603020101020101"/>
      <p:regular r:id="rId14"/>
    </p:embeddedFont>
    <p:embeddedFont>
      <p:font typeface="Nanum Square Bold" charset="1" panose="020B0600000101010101"/>
      <p:regular r:id="rId15"/>
    </p:embeddedFont>
    <p:embeddedFont>
      <p:font typeface="Nanum Square" charset="1" panose="020B0600000101010101"/>
      <p:regular r:id="rId16"/>
    </p:embeddedFont>
    <p:embeddedFont>
      <p:font typeface="Open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VAGTCgFKMrs.mp4" Type="http://schemas.openxmlformats.org/officeDocument/2006/relationships/video"/><Relationship Id="rId6" Target="../media/VAGTCgFKMrs.mp4" Type="http://schemas.microsoft.com/office/2007/relationships/media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jpeg" Type="http://schemas.openxmlformats.org/officeDocument/2006/relationships/image"/><Relationship Id="rId5" Target="../media/VAGS5PGUBEI.mp4" Type="http://schemas.openxmlformats.org/officeDocument/2006/relationships/video"/><Relationship Id="rId6" Target="../media/VAGS5PGUBEI.mp4" Type="http://schemas.microsoft.com/office/2007/relationships/media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Relationship Id="rId5" Target="../media/VAGS_aLQYDQ.mp4" Type="http://schemas.openxmlformats.org/officeDocument/2006/relationships/video"/><Relationship Id="rId6" Target="../media/VAGS_aLQYDQ.mp4" Type="http://schemas.microsoft.com/office/2007/relationships/media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jpeg" Type="http://schemas.openxmlformats.org/officeDocument/2006/relationships/image"/><Relationship Id="rId5" Target="../media/VAGTClJzgvU.mp4" Type="http://schemas.openxmlformats.org/officeDocument/2006/relationships/video"/><Relationship Id="rId6" Target="../media/VAGTClJzgvU.mp4" Type="http://schemas.microsoft.com/office/2007/relationships/media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84776" y="1668933"/>
            <a:ext cx="2663338" cy="3424292"/>
          </a:xfrm>
          <a:custGeom>
            <a:avLst/>
            <a:gdLst/>
            <a:ahLst/>
            <a:cxnLst/>
            <a:rect r="r" b="b" t="t" l="l"/>
            <a:pathLst>
              <a:path h="3424292" w="2663338">
                <a:moveTo>
                  <a:pt x="0" y="0"/>
                </a:moveTo>
                <a:lnTo>
                  <a:pt x="2663338" y="0"/>
                </a:lnTo>
                <a:lnTo>
                  <a:pt x="2663338" y="3424292"/>
                </a:lnTo>
                <a:lnTo>
                  <a:pt x="0" y="3424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" r="0" b="-9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17" id="17"/>
          <p:cNvSpPr/>
          <p:nvPr/>
        </p:nvSpPr>
        <p:spPr>
          <a:xfrm>
            <a:off x="5610288" y="9277350"/>
            <a:ext cx="6119389" cy="0"/>
          </a:xfrm>
          <a:prstGeom prst="line">
            <a:avLst/>
          </a:prstGeom>
          <a:ln cap="flat" w="38100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5610288" y="5736895"/>
            <a:ext cx="923716" cy="75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9"/>
              </a:lnSpc>
            </a:pPr>
            <a:r>
              <a:rPr lang="en-US" sz="6712" spc="167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SKILLS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64866" y="6506834"/>
            <a:ext cx="560565" cy="68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7"/>
              </a:lnSpc>
            </a:pPr>
            <a:r>
              <a:rPr lang="en-US" sz="6204" spc="155">
                <a:solidFill>
                  <a:srgbClr val="000000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C#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26974" y="7731986"/>
            <a:ext cx="480590" cy="68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7"/>
              </a:lnSpc>
            </a:pPr>
            <a:r>
              <a:rPr lang="en-US" sz="6204" spc="155">
                <a:solidFill>
                  <a:srgbClr val="000000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PLC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5744821" y="7080556"/>
            <a:ext cx="452912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5762585" y="5270763"/>
            <a:ext cx="6119389" cy="0"/>
          </a:xfrm>
          <a:prstGeom prst="line">
            <a:avLst/>
          </a:prstGeom>
          <a:ln cap="flat" w="38100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5744821" y="8319067"/>
            <a:ext cx="452912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7188939" y="6834092"/>
            <a:ext cx="0" cy="3626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7190122" y="8118688"/>
            <a:ext cx="0" cy="3626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8390776" y="6834092"/>
            <a:ext cx="0" cy="3626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8372909" y="8118688"/>
            <a:ext cx="0" cy="3626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9429001" y="6834092"/>
            <a:ext cx="0" cy="3626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9430184" y="8118688"/>
            <a:ext cx="0" cy="3626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7967747" y="6531507"/>
            <a:ext cx="610572" cy="572828"/>
          </a:xfrm>
          <a:custGeom>
            <a:avLst/>
            <a:gdLst/>
            <a:ahLst/>
            <a:cxnLst/>
            <a:rect r="r" b="b" t="t" l="l"/>
            <a:pathLst>
              <a:path h="572828" w="610572">
                <a:moveTo>
                  <a:pt x="0" y="0"/>
                </a:moveTo>
                <a:lnTo>
                  <a:pt x="610572" y="0"/>
                </a:lnTo>
                <a:lnTo>
                  <a:pt x="610572" y="572828"/>
                </a:lnTo>
                <a:lnTo>
                  <a:pt x="0" y="572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644594" y="7746239"/>
            <a:ext cx="610572" cy="572828"/>
          </a:xfrm>
          <a:custGeom>
            <a:avLst/>
            <a:gdLst/>
            <a:ahLst/>
            <a:cxnLst/>
            <a:rect r="r" b="b" t="t" l="l"/>
            <a:pathLst>
              <a:path h="572828" w="610572">
                <a:moveTo>
                  <a:pt x="0" y="0"/>
                </a:moveTo>
                <a:lnTo>
                  <a:pt x="610572" y="0"/>
                </a:lnTo>
                <a:lnTo>
                  <a:pt x="610572" y="572828"/>
                </a:lnTo>
                <a:lnTo>
                  <a:pt x="0" y="572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610288" y="1874115"/>
            <a:ext cx="1230286" cy="75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9"/>
              </a:lnSpc>
            </a:pPr>
            <a:r>
              <a:rPr lang="en-US" sz="6712" spc="167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ABOUT ME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86262" y="5630262"/>
            <a:ext cx="2260367" cy="74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9"/>
              </a:lnSpc>
            </a:pPr>
            <a:r>
              <a:rPr lang="en-US" sz="6712" spc="167">
                <a:solidFill>
                  <a:srgbClr val="000000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KIM JONG HUN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86262" y="6449118"/>
            <a:ext cx="2260367" cy="74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9"/>
              </a:lnSpc>
            </a:pPr>
            <a:r>
              <a:rPr lang="en-US" sz="6712" spc="167">
                <a:solidFill>
                  <a:srgbClr val="000000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1998.01.22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610288" y="2549525"/>
            <a:ext cx="6271685" cy="212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2316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탐구하며 점차 본질에 다가갑니다.</a:t>
            </a:r>
          </a:p>
          <a:p>
            <a:pPr algn="l">
              <a:lnSpc>
                <a:spcPts val="4332"/>
              </a:lnSpc>
            </a:pPr>
            <a:r>
              <a:rPr lang="en-US" sz="2316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비록 고난을 맞이하더라도, </a:t>
            </a:r>
          </a:p>
          <a:p>
            <a:pPr algn="l">
              <a:lnSpc>
                <a:spcPts val="4332"/>
              </a:lnSpc>
            </a:pPr>
            <a:r>
              <a:rPr lang="en-US" sz="2316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 순간의 경이로움은 참으로 아름답습니다</a:t>
            </a:r>
          </a:p>
          <a:p>
            <a:pPr algn="l">
              <a:lnSpc>
                <a:spcPts val="4292"/>
              </a:lnSpc>
            </a:pPr>
            <a:r>
              <a:rPr lang="en-US" sz="2295" b="true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넓은 각도로 문제를 보며 해결하는 김종훈입니다</a:t>
            </a:r>
            <a:r>
              <a:rPr lang="en-US" sz="2295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14026" y="1935633"/>
            <a:ext cx="585777" cy="75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9"/>
              </a:lnSpc>
            </a:pPr>
            <a:r>
              <a:rPr lang="en-US" sz="6712" spc="167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ROLE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55684" y="2755022"/>
            <a:ext cx="3963050" cy="1207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-컨베이어 벨트</a:t>
            </a:r>
          </a:p>
          <a:p>
            <a:pPr algn="ctr">
              <a:lnSpc>
                <a:spcPts val="3160"/>
              </a:lnSpc>
            </a:pPr>
            <a:r>
              <a:rPr lang="en-US" sz="2257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모터제어 회전과 이동 동작 구현,</a:t>
            </a:r>
          </a:p>
          <a:p>
            <a:pPr algn="ctr">
              <a:lnSpc>
                <a:spcPts val="3160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2355684" y="3915074"/>
            <a:ext cx="2164448" cy="80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-건조기</a:t>
            </a:r>
          </a:p>
          <a:p>
            <a:pPr algn="l">
              <a:lnSpc>
                <a:spcPts val="3160"/>
              </a:lnSpc>
              <a:spcBef>
                <a:spcPct val="0"/>
              </a:spcBef>
            </a:pPr>
            <a:r>
              <a:rPr lang="en-US" sz="2257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회전문 동작 구현</a:t>
            </a:r>
            <a:r>
              <a:rPr lang="en-US" b="true" sz="2257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55684" y="5223138"/>
            <a:ext cx="400470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-포장 로봇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좌표계를 활용한 6축 제어 구현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355684" y="6641941"/>
            <a:ext cx="374957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-절단기 two way 컨베이어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센서를 활용한 절단기계 공정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43433" y="759432"/>
            <a:ext cx="3501843" cy="11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10400" spc="26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CONVEYOR BELT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0790" y="8857258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8857258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3886262" y="147365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18700.0000" end="0.0000"/>
                </p14:media>
              </p:ext>
            </p:extLst>
          </p:nvPr>
        </p:nvPicPr>
        <p:blipFill>
          <a:blip r:embed="rId4"/>
          <a:srcRect l="13768" t="8787" r="48997" b="33038"/>
          <a:stretch>
            <a:fillRect/>
          </a:stretch>
        </p:blipFill>
        <p:spPr>
          <a:xfrm flipH="false" flipV="false" rot="0">
            <a:off x="605790" y="2253615"/>
            <a:ext cx="7479030" cy="5891212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10864124" y="2037375"/>
            <a:ext cx="5416293" cy="1247961"/>
          </a:xfrm>
          <a:custGeom>
            <a:avLst/>
            <a:gdLst/>
            <a:ahLst/>
            <a:cxnLst/>
            <a:rect r="r" b="b" t="t" l="l"/>
            <a:pathLst>
              <a:path h="1247961" w="5416293">
                <a:moveTo>
                  <a:pt x="0" y="0"/>
                </a:moveTo>
                <a:lnTo>
                  <a:pt x="5416293" y="0"/>
                </a:lnTo>
                <a:lnTo>
                  <a:pt x="5416293" y="1247961"/>
                </a:lnTo>
                <a:lnTo>
                  <a:pt x="0" y="124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34" t="-16275" r="-6808" b="-76371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889267" y="3926154"/>
            <a:ext cx="2577718" cy="1349590"/>
          </a:xfrm>
          <a:custGeom>
            <a:avLst/>
            <a:gdLst/>
            <a:ahLst/>
            <a:cxnLst/>
            <a:rect r="r" b="b" t="t" l="l"/>
            <a:pathLst>
              <a:path h="1349590" w="2577718">
                <a:moveTo>
                  <a:pt x="0" y="0"/>
                </a:moveTo>
                <a:lnTo>
                  <a:pt x="2577719" y="0"/>
                </a:lnTo>
                <a:lnTo>
                  <a:pt x="2577719" y="1349591"/>
                </a:lnTo>
                <a:lnTo>
                  <a:pt x="0" y="13495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55" t="-39701" r="-1155" b="-4217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889267" y="6301992"/>
            <a:ext cx="5633337" cy="566407"/>
          </a:xfrm>
          <a:custGeom>
            <a:avLst/>
            <a:gdLst/>
            <a:ahLst/>
            <a:cxnLst/>
            <a:rect r="r" b="b" t="t" l="l"/>
            <a:pathLst>
              <a:path h="566407" w="5633337">
                <a:moveTo>
                  <a:pt x="0" y="0"/>
                </a:moveTo>
                <a:lnTo>
                  <a:pt x="5633337" y="0"/>
                </a:lnTo>
                <a:lnTo>
                  <a:pt x="5633337" y="566407"/>
                </a:lnTo>
                <a:lnTo>
                  <a:pt x="0" y="5664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6084" t="0" r="-424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442154" y="2561292"/>
            <a:ext cx="2339395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1.Instantiate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42154" y="3209136"/>
            <a:ext cx="7471944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생성함수를 사용하여 스크립트를 포함한 belt 생성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24728" y="4712727"/>
            <a:ext cx="1848566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2.Instance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07302" y="5364052"/>
            <a:ext cx="7118055" cy="10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MainConveyot Belt 의 인수를 받아 벨트 운전</a:t>
            </a:r>
          </a:p>
          <a:p>
            <a:pPr algn="ctr">
              <a:lnSpc>
                <a:spcPts val="400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8552494" y="6310651"/>
            <a:ext cx="1820801" cy="48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0"/>
              </a:lnSpc>
              <a:spcBef>
                <a:spcPct val="0"/>
              </a:spcBef>
            </a:pPr>
            <a:r>
              <a:rPr lang="en-US" b="true" sz="27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3.Vector3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07302" y="6981025"/>
            <a:ext cx="7673115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belt 이동은 lerp, 회전은 Slerp 처리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43433" y="759432"/>
            <a:ext cx="3501843" cy="11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10400" spc="26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DRYER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0790" y="8857258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2135341" y="147365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9530.0000" end="13712.0330"/>
                </p14:media>
              </p:ext>
            </p:extLst>
          </p:nvPr>
        </p:nvPicPr>
        <p:blipFill>
          <a:blip r:embed="rId4"/>
          <a:srcRect l="16737" t="7013" r="42349" b="29064"/>
          <a:stretch>
            <a:fillRect/>
          </a:stretch>
        </p:blipFill>
        <p:spPr>
          <a:xfrm flipH="false" flipV="false" rot="0">
            <a:off x="605790" y="2197865"/>
            <a:ext cx="7479030" cy="5891212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8486859" y="6230024"/>
            <a:ext cx="4005460" cy="1708568"/>
          </a:xfrm>
          <a:custGeom>
            <a:avLst/>
            <a:gdLst/>
            <a:ahLst/>
            <a:cxnLst/>
            <a:rect r="r" b="b" t="t" l="l"/>
            <a:pathLst>
              <a:path h="1708568" w="4005460">
                <a:moveTo>
                  <a:pt x="0" y="0"/>
                </a:moveTo>
                <a:lnTo>
                  <a:pt x="4005460" y="0"/>
                </a:lnTo>
                <a:lnTo>
                  <a:pt x="4005460" y="1708567"/>
                </a:lnTo>
                <a:lnTo>
                  <a:pt x="0" y="1708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002" r="0" b="-2926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37738" y="6215484"/>
            <a:ext cx="4521562" cy="1723108"/>
          </a:xfrm>
          <a:custGeom>
            <a:avLst/>
            <a:gdLst/>
            <a:ahLst/>
            <a:cxnLst/>
            <a:rect r="r" b="b" t="t" l="l"/>
            <a:pathLst>
              <a:path h="1723108" w="4521562">
                <a:moveTo>
                  <a:pt x="0" y="0"/>
                </a:moveTo>
                <a:lnTo>
                  <a:pt x="4521562" y="0"/>
                </a:lnTo>
                <a:lnTo>
                  <a:pt x="4521562" y="1723107"/>
                </a:lnTo>
                <a:lnTo>
                  <a:pt x="0" y="17231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99" t="-10008" r="-34628" b="-1560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558530" y="9328077"/>
            <a:ext cx="5170940" cy="244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b="true" sz="1800" spc="-53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REALLYGREATSITE.COM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86859" y="2118185"/>
            <a:ext cx="2320418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1.Pivot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86859" y="2769509"/>
            <a:ext cx="4005460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링크 축 설정 후 운동 구현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6859" y="3477094"/>
            <a:ext cx="3242611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2.Coroutine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86859" y="4128419"/>
            <a:ext cx="7471944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PLC 적용을 위한 비동기적  제어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86859" y="4851175"/>
            <a:ext cx="3242611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3.이중구조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6859" y="5502500"/>
            <a:ext cx="7471944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PLC 데이터블록 Y값 한번만 가져오기위한 조건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11464" y="1607415"/>
            <a:ext cx="191492" cy="191492"/>
            <a:chOff x="0" y="0"/>
            <a:chExt cx="57818" cy="57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43433" y="759432"/>
            <a:ext cx="3501843" cy="11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10400" spc="26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ROBOT ARM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3098462" y="147365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18940.0000" end="3978.0010"/>
                </p14:media>
              </p:ext>
            </p:extLst>
          </p:nvPr>
        </p:nvPicPr>
        <p:blipFill>
          <a:blip r:embed="rId4"/>
          <a:srcRect l="5828" t="7251" r="47232" b="21482"/>
          <a:stretch>
            <a:fillRect/>
          </a:stretch>
        </p:blipFill>
        <p:spPr>
          <a:xfrm flipH="false" flipV="false" rot="0">
            <a:off x="605790" y="2197418"/>
            <a:ext cx="7512538" cy="5891212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486859" y="5086174"/>
            <a:ext cx="7182040" cy="418802"/>
          </a:xfrm>
          <a:custGeom>
            <a:avLst/>
            <a:gdLst/>
            <a:ahLst/>
            <a:cxnLst/>
            <a:rect r="r" b="b" t="t" l="l"/>
            <a:pathLst>
              <a:path h="418802" w="7182040">
                <a:moveTo>
                  <a:pt x="0" y="0"/>
                </a:moveTo>
                <a:lnTo>
                  <a:pt x="7182040" y="0"/>
                </a:lnTo>
                <a:lnTo>
                  <a:pt x="7182040" y="418801"/>
                </a:lnTo>
                <a:lnTo>
                  <a:pt x="0" y="4188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859" t="0" r="-8447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86859" y="6863360"/>
            <a:ext cx="5772130" cy="1228269"/>
          </a:xfrm>
          <a:custGeom>
            <a:avLst/>
            <a:gdLst/>
            <a:ahLst/>
            <a:cxnLst/>
            <a:rect r="r" b="b" t="t" l="l"/>
            <a:pathLst>
              <a:path h="1228269" w="5772130">
                <a:moveTo>
                  <a:pt x="0" y="0"/>
                </a:moveTo>
                <a:lnTo>
                  <a:pt x="5772130" y="0"/>
                </a:lnTo>
                <a:lnTo>
                  <a:pt x="5772130" y="1228270"/>
                </a:lnTo>
                <a:lnTo>
                  <a:pt x="0" y="12282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235" r="0" b="-2487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486859" y="2273331"/>
            <a:ext cx="3407759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1.IsOnTriggerEnter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52007" y="2921175"/>
            <a:ext cx="7471944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박스폴딩을 위해 각 구역에 Collider 설정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86859" y="5671564"/>
            <a:ext cx="3425872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3.Coroutine (변수값)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6859" y="3750429"/>
            <a:ext cx="3242611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2.템플릿 형식 활용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86859" y="4401753"/>
            <a:ext cx="9420351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6축 회전을 효과적이게 하기 위한 회전이동 함수(매개변수 활용)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86859" y="6260272"/>
            <a:ext cx="9420351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시작된 코루틴을 변수형 타입에 선언하여 추적,제어 용이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80790" y="8857258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8857258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5256957" y="147365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14330.0000" end="2234.1660"/>
                </p14:media>
              </p:ext>
            </p:extLst>
          </p:nvPr>
        </p:nvPicPr>
        <p:blipFill>
          <a:blip r:embed="rId4"/>
          <a:srcRect l="22287" t="14906" r="31632" b="28876"/>
          <a:stretch>
            <a:fillRect/>
          </a:stretch>
        </p:blipFill>
        <p:spPr>
          <a:xfrm flipH="false" flipV="false" rot="0">
            <a:off x="10899088" y="4881208"/>
            <a:ext cx="4960795" cy="3051280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10919719" y="3628594"/>
            <a:ext cx="7111726" cy="976389"/>
          </a:xfrm>
          <a:custGeom>
            <a:avLst/>
            <a:gdLst/>
            <a:ahLst/>
            <a:cxnLst/>
            <a:rect r="r" b="b" t="t" l="l"/>
            <a:pathLst>
              <a:path h="976389" w="7111726">
                <a:moveTo>
                  <a:pt x="0" y="0"/>
                </a:moveTo>
                <a:lnTo>
                  <a:pt x="7111726" y="0"/>
                </a:lnTo>
                <a:lnTo>
                  <a:pt x="7111726" y="976389"/>
                </a:lnTo>
                <a:lnTo>
                  <a:pt x="0" y="9763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171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919719" y="2896270"/>
            <a:ext cx="4546231" cy="248474"/>
          </a:xfrm>
          <a:custGeom>
            <a:avLst/>
            <a:gdLst/>
            <a:ahLst/>
            <a:cxnLst/>
            <a:rect r="r" b="b" t="t" l="l"/>
            <a:pathLst>
              <a:path h="248474" w="4546231">
                <a:moveTo>
                  <a:pt x="0" y="0"/>
                </a:moveTo>
                <a:lnTo>
                  <a:pt x="4546231" y="0"/>
                </a:lnTo>
                <a:lnTo>
                  <a:pt x="4546231" y="248474"/>
                </a:lnTo>
                <a:lnTo>
                  <a:pt x="0" y="248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1392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919719" y="3270522"/>
            <a:ext cx="3191271" cy="263854"/>
          </a:xfrm>
          <a:custGeom>
            <a:avLst/>
            <a:gdLst/>
            <a:ahLst/>
            <a:cxnLst/>
            <a:rect r="r" b="b" t="t" l="l"/>
            <a:pathLst>
              <a:path h="263854" w="3191271">
                <a:moveTo>
                  <a:pt x="0" y="0"/>
                </a:moveTo>
                <a:lnTo>
                  <a:pt x="3191271" y="0"/>
                </a:lnTo>
                <a:lnTo>
                  <a:pt x="3191271" y="263854"/>
                </a:lnTo>
                <a:lnTo>
                  <a:pt x="0" y="2638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1279" r="0" b="-19318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35114" y="2113575"/>
            <a:ext cx="3024484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1.데이터 저장 요소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482270"/>
            <a:ext cx="9374542" cy="10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연속되는 이동처리를 하나씩 메소드를 개발하여 구현,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35114" y="4111549"/>
            <a:ext cx="4329634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2.로봇 움직임 역기구학 적용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4769" y="2860150"/>
            <a:ext cx="8458097" cy="10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움직임 자체를 구현하다 보니, 각 움직였던 시간, 속도 등 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메인서버에 갈수있는 수치데이터집합에 대한 준비가 미숙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46088" y="7980113"/>
            <a:ext cx="5113795" cy="50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2"/>
              </a:lnSpc>
              <a:spcBef>
                <a:spcPct val="0"/>
              </a:spcBef>
            </a:pPr>
            <a:r>
              <a:rPr lang="en-US" b="true" sz="2809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(삼각함수를 활용한 박스원운동)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4184" y="5784122"/>
            <a:ext cx="4329634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3.코드의 중복성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5010523"/>
            <a:ext cx="9374542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6 DoF 를 적용해 제어를 시도해볼려했지만, 함수적용 방법 미숙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19719" y="2113575"/>
            <a:ext cx="4329634" cy="5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b="true" sz="2857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4.쓰이지 못한 코드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6536" y="743584"/>
            <a:ext cx="6643340" cy="89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8000" spc="20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아쉬웠던 점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DAGSy4aKyWI</dc:identifier>
  <dcterms:modified xsi:type="dcterms:W3CDTF">2011-08-01T06:04:30Z</dcterms:modified>
  <cp:revision>1</cp:revision>
  <dc:title>블루 심플한 크리에이터 포트폴리오 프레젠테이션 </dc:title>
</cp:coreProperties>
</file>